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0" r:id="rId5"/>
    <p:sldMasterId id="2147483705" r:id="rId6"/>
  </p:sldMasterIdLst>
  <p:notesMasterIdLst>
    <p:notesMasterId r:id="rId48"/>
  </p:notesMasterIdLst>
  <p:handoutMasterIdLst>
    <p:handoutMasterId r:id="rId49"/>
  </p:handoutMasterIdLst>
  <p:sldIdLst>
    <p:sldId id="298" r:id="rId7"/>
    <p:sldId id="299" r:id="rId8"/>
    <p:sldId id="277" r:id="rId9"/>
    <p:sldId id="278" r:id="rId10"/>
    <p:sldId id="280" r:id="rId11"/>
    <p:sldId id="281" r:id="rId12"/>
    <p:sldId id="260" r:id="rId13"/>
    <p:sldId id="261" r:id="rId14"/>
    <p:sldId id="262" r:id="rId15"/>
    <p:sldId id="263" r:id="rId16"/>
    <p:sldId id="264" r:id="rId17"/>
    <p:sldId id="276" r:id="rId18"/>
    <p:sldId id="279" r:id="rId19"/>
    <p:sldId id="283" r:id="rId20"/>
    <p:sldId id="310" r:id="rId21"/>
    <p:sldId id="311" r:id="rId22"/>
    <p:sldId id="325" r:id="rId23"/>
    <p:sldId id="312" r:id="rId24"/>
    <p:sldId id="314" r:id="rId25"/>
    <p:sldId id="315" r:id="rId26"/>
    <p:sldId id="316" r:id="rId27"/>
    <p:sldId id="317" r:id="rId28"/>
    <p:sldId id="318" r:id="rId29"/>
    <p:sldId id="319" r:id="rId30"/>
    <p:sldId id="320" r:id="rId31"/>
    <p:sldId id="321" r:id="rId32"/>
    <p:sldId id="322" r:id="rId33"/>
    <p:sldId id="313" r:id="rId34"/>
    <p:sldId id="323" r:id="rId35"/>
    <p:sldId id="324" r:id="rId36"/>
    <p:sldId id="282" r:id="rId37"/>
    <p:sldId id="285" r:id="rId38"/>
    <p:sldId id="294" r:id="rId39"/>
    <p:sldId id="286" r:id="rId40"/>
    <p:sldId id="287" r:id="rId41"/>
    <p:sldId id="288" r:id="rId42"/>
    <p:sldId id="290" r:id="rId43"/>
    <p:sldId id="291" r:id="rId44"/>
    <p:sldId id="295" r:id="rId45"/>
    <p:sldId id="293" r:id="rId46"/>
    <p:sldId id="292"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99CCFF"/>
    <a:srgbClr val="66CCFF"/>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92" autoAdjust="0"/>
    <p:restoredTop sz="64572" autoAdjust="0"/>
  </p:normalViewPr>
  <p:slideViewPr>
    <p:cSldViewPr>
      <p:cViewPr varScale="1">
        <p:scale>
          <a:sx n="79" d="100"/>
          <a:sy n="79" d="100"/>
        </p:scale>
        <p:origin x="1512" y="18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1420"/>
    </p:cViewPr>
  </p:sorterViewPr>
  <p:notesViewPr>
    <p:cSldViewPr>
      <p:cViewPr varScale="1">
        <p:scale>
          <a:sx n="95" d="100"/>
          <a:sy n="95" d="100"/>
        </p:scale>
        <p:origin x="3720"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1AE7C0-89FC-B44B-AFC7-2E689E81A6B0}" type="datetimeFigureOut">
              <a:rPr lang="en-US" smtClean="0"/>
              <a:t>6/14/18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170D3E7-2A8A-844B-A8A8-DACDC3F7E58C}" type="slidenum">
              <a:rPr lang="en-US" smtClean="0"/>
              <a:t>‹#›</a:t>
            </a:fld>
            <a:endParaRPr lang="en-US"/>
          </a:p>
        </p:txBody>
      </p:sp>
    </p:spTree>
    <p:extLst>
      <p:ext uri="{BB962C8B-B14F-4D97-AF65-F5344CB8AC3E}">
        <p14:creationId xmlns:p14="http://schemas.microsoft.com/office/powerpoint/2010/main" val="5358746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AAB04B-8CC9-48E7-B78F-BDAA22A007D6}" type="datetimeFigureOut">
              <a:rPr lang="en-US" smtClean="0"/>
              <a:pPr/>
              <a:t>6/14/18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6B3A62-EA20-4077-ADE7-AEF39B4ED4AD}" type="slidenum">
              <a:rPr lang="en-US" smtClean="0"/>
              <a:pPr/>
              <a:t>‹#›</a:t>
            </a:fld>
            <a:endParaRPr lang="en-US"/>
          </a:p>
        </p:txBody>
      </p:sp>
    </p:spTree>
    <p:extLst>
      <p:ext uri="{BB962C8B-B14F-4D97-AF65-F5344CB8AC3E}">
        <p14:creationId xmlns:p14="http://schemas.microsoft.com/office/powerpoint/2010/main" val="2548869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solidFill>
                <a:srgbClr val="000000"/>
              </a:solidFill>
            </a:endParaRPr>
          </a:p>
          <a:p>
            <a:endParaRPr lang="en-US" b="0"/>
          </a:p>
          <a:p>
            <a:endParaRPr lang="en-US" b="0" baseline="0">
              <a:solidFill>
                <a:srgbClr val="C00000"/>
              </a:solidFill>
            </a:endParaRPr>
          </a:p>
        </p:txBody>
      </p:sp>
      <p:sp>
        <p:nvSpPr>
          <p:cNvPr id="4" name="Slide Number Placeholder 3"/>
          <p:cNvSpPr>
            <a:spLocks noGrp="1"/>
          </p:cNvSpPr>
          <p:nvPr>
            <p:ph type="sldNum" sz="quarter" idx="10"/>
          </p:nvPr>
        </p:nvSpPr>
        <p:spPr/>
        <p:txBody>
          <a:bodyPr/>
          <a:lstStyle/>
          <a:p>
            <a:fld id="{F019A549-AC66-4EB9-91EB-8FA16D465EC6}"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065304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D921C092-CBBB-4F8A-8FC7-C76BB7F91E61}" type="slidenum">
              <a:rPr lang="en-US">
                <a:solidFill>
                  <a:prstClr val="white"/>
                </a:solidFill>
              </a:rPr>
              <a:pPr/>
              <a:t>10</a:t>
            </a:fld>
            <a:endParaRPr lang="en-US">
              <a:solidFill>
                <a:prstClr val="white"/>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Addictions</a:t>
            </a:r>
            <a:r>
              <a:rPr lang="en-US" b="0" baseline="0" dirty="0"/>
              <a:t> have many possible roots, including emotional, physical, spiritual, genetic, and environmental.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But a key characteristic of any addictive behavior includes:  </a:t>
            </a:r>
            <a:r>
              <a:rPr lang="en-US" b="1" dirty="0"/>
              <a:t>Read slide.</a:t>
            </a:r>
          </a:p>
          <a:p>
            <a:pPr eaLnBrk="1" hangingPunct="1"/>
            <a:endParaRPr lang="en-US" dirty="0">
              <a:latin typeface="Arial" pitchFamily="34" charset="0"/>
            </a:endParaRPr>
          </a:p>
        </p:txBody>
      </p:sp>
    </p:spTree>
    <p:extLst>
      <p:ext uri="{BB962C8B-B14F-4D97-AF65-F5344CB8AC3E}">
        <p14:creationId xmlns:p14="http://schemas.microsoft.com/office/powerpoint/2010/main" val="2172285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BDC40E3E-3E6A-45B8-8E4B-0508B5654B50}" type="slidenum">
              <a:rPr lang="en-US">
                <a:solidFill>
                  <a:prstClr val="white"/>
                </a:solidFill>
              </a:rPr>
              <a:pPr/>
              <a:t>11</a:t>
            </a:fld>
            <a:endParaRPr lang="en-US">
              <a:solidFill>
                <a:prstClr val="white"/>
              </a:solidFill>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Some examples include:  </a:t>
            </a:r>
            <a:r>
              <a:rPr lang="en-US" b="1" dirty="0"/>
              <a:t>Read slide.</a:t>
            </a:r>
          </a:p>
          <a:p>
            <a:pPr eaLnBrk="1" hangingPunct="1"/>
            <a:endParaRPr lang="en-US" dirty="0">
              <a:latin typeface="Arial" pitchFamily="34" charset="0"/>
            </a:endParaRPr>
          </a:p>
        </p:txBody>
      </p:sp>
    </p:spTree>
    <p:extLst>
      <p:ext uri="{BB962C8B-B14F-4D97-AF65-F5344CB8AC3E}">
        <p14:creationId xmlns:p14="http://schemas.microsoft.com/office/powerpoint/2010/main" val="523416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endParaRPr lang="en-US" dirty="0"/>
          </a:p>
          <a:p>
            <a:r>
              <a:rPr lang="en-US" b="1" dirty="0"/>
              <a:t>This is always</a:t>
            </a:r>
            <a:r>
              <a:rPr lang="en-US" b="1" baseline="0" dirty="0"/>
              <a:t> true, but especially if the addiction involves drugs or alcohol, or if you are suffering from severe depression</a:t>
            </a:r>
            <a:r>
              <a:rPr lang="en-US" baseline="0" dirty="0"/>
              <a:t>.  Often there are other conditions that need treatment, so always work with your doctor or healthcare provider.</a:t>
            </a:r>
            <a:endParaRPr lang="en-US" dirty="0"/>
          </a:p>
        </p:txBody>
      </p:sp>
      <p:sp>
        <p:nvSpPr>
          <p:cNvPr id="4" name="Slide Number Placeholder 3"/>
          <p:cNvSpPr>
            <a:spLocks noGrp="1"/>
          </p:cNvSpPr>
          <p:nvPr>
            <p:ph type="sldNum" sz="quarter" idx="10"/>
          </p:nvPr>
        </p:nvSpPr>
        <p:spPr/>
        <p:txBody>
          <a:bodyPr/>
          <a:lstStyle/>
          <a:p>
            <a:fld id="{C86B3A62-EA20-4077-ADE7-AEF39B4ED4AD}" type="slidenum">
              <a:rPr lang="en-US" smtClean="0"/>
              <a:pPr/>
              <a:t>12</a:t>
            </a:fld>
            <a:endParaRPr lang="en-US"/>
          </a:p>
        </p:txBody>
      </p:sp>
    </p:spTree>
    <p:extLst>
      <p:ext uri="{BB962C8B-B14F-4D97-AF65-F5344CB8AC3E}">
        <p14:creationId xmlns:p14="http://schemas.microsoft.com/office/powerpoint/2010/main" val="805396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God has designed you so that with His creative power in you the strongholds of addiction can be torn down.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10"/>
          </p:nvPr>
        </p:nvSpPr>
        <p:spPr/>
        <p:txBody>
          <a:bodyPr/>
          <a:lstStyle/>
          <a:p>
            <a:fld id="{C86B3A62-EA20-4077-ADE7-AEF39B4ED4AD}" type="slidenum">
              <a:rPr lang="en-US" smtClean="0"/>
              <a:pPr/>
              <a:t>13</a:t>
            </a:fld>
            <a:endParaRPr lang="en-US"/>
          </a:p>
        </p:txBody>
      </p:sp>
    </p:spTree>
    <p:extLst>
      <p:ext uri="{BB962C8B-B14F-4D97-AF65-F5344CB8AC3E}">
        <p14:creationId xmlns:p14="http://schemas.microsoft.com/office/powerpoint/2010/main" val="4288787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Good habits can become just as persistent as bad ones!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Doesn’t that sound like the kind of “rut” we all want to be in?  </a:t>
            </a:r>
            <a:endParaRPr lang="en-US" dirty="0"/>
          </a:p>
          <a:p>
            <a:endParaRPr lang="en-US" dirty="0"/>
          </a:p>
          <a:p>
            <a:r>
              <a:rPr lang="en-US" dirty="0"/>
              <a:t>(Dr. John </a:t>
            </a:r>
            <a:r>
              <a:rPr lang="en-US" dirty="0" err="1"/>
              <a:t>Ratey</a:t>
            </a:r>
            <a:r>
              <a:rPr lang="en-US" dirty="0"/>
              <a:t>, MD, is the author or User’s Guide to the Brain, and is a Psychiatrist from Harvard University)</a:t>
            </a:r>
          </a:p>
        </p:txBody>
      </p:sp>
      <p:sp>
        <p:nvSpPr>
          <p:cNvPr id="4" name="Slide Number Placeholder 3"/>
          <p:cNvSpPr>
            <a:spLocks noGrp="1"/>
          </p:cNvSpPr>
          <p:nvPr>
            <p:ph type="sldNum" sz="quarter" idx="10"/>
          </p:nvPr>
        </p:nvSpPr>
        <p:spPr/>
        <p:txBody>
          <a:bodyPr/>
          <a:lstStyle/>
          <a:p>
            <a:fld id="{C86B3A62-EA20-4077-ADE7-AEF39B4ED4AD}" type="slidenum">
              <a:rPr lang="en-US" smtClean="0"/>
              <a:pPr/>
              <a:t>14</a:t>
            </a:fld>
            <a:endParaRPr lang="en-US"/>
          </a:p>
        </p:txBody>
      </p:sp>
    </p:spTree>
    <p:extLst>
      <p:ext uri="{BB962C8B-B14F-4D97-AF65-F5344CB8AC3E}">
        <p14:creationId xmlns:p14="http://schemas.microsoft.com/office/powerpoint/2010/main" val="2888359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Potent, powerful and protective weapons are available to help you make and maintain permanent changes over time.</a:t>
            </a:r>
            <a:r>
              <a:rPr lang="en-US" b="0"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We call them “freedom keys.”  They include:  </a:t>
            </a:r>
            <a:r>
              <a:rPr lang="en-US" b="1" baseline="0" dirty="0"/>
              <a:t>Read slide.</a:t>
            </a:r>
            <a:endParaRPr lang="en-US" b="1" dirty="0"/>
          </a:p>
          <a:p>
            <a:endParaRPr lang="en-US" dirty="0"/>
          </a:p>
          <a:p>
            <a:endParaRPr lang="en-US" dirty="0"/>
          </a:p>
        </p:txBody>
      </p:sp>
      <p:sp>
        <p:nvSpPr>
          <p:cNvPr id="4" name="Slide Number Placeholder 3"/>
          <p:cNvSpPr>
            <a:spLocks noGrp="1"/>
          </p:cNvSpPr>
          <p:nvPr>
            <p:ph type="sldNum" sz="quarter" idx="10"/>
          </p:nvPr>
        </p:nvSpPr>
        <p:spPr/>
        <p:txBody>
          <a:bodyPr/>
          <a:lstStyle/>
          <a:p>
            <a:fld id="{C86B3A62-EA20-4077-ADE7-AEF39B4ED4AD}" type="slidenum">
              <a:rPr lang="en-US" smtClean="0"/>
              <a:pPr/>
              <a:t>15</a:t>
            </a:fld>
            <a:endParaRPr lang="en-US"/>
          </a:p>
        </p:txBody>
      </p:sp>
    </p:spTree>
    <p:extLst>
      <p:ext uri="{BB962C8B-B14F-4D97-AF65-F5344CB8AC3E}">
        <p14:creationId xmlns:p14="http://schemas.microsoft.com/office/powerpoint/2010/main" val="2131073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Jerry’s story illustrates</a:t>
            </a:r>
            <a:r>
              <a:rPr lang="en-US" b="0" baseline="0" dirty="0"/>
              <a:t> these freedom keys in action.</a:t>
            </a:r>
          </a:p>
          <a:p>
            <a:endParaRPr lang="en-US" b="0" baseline="0" dirty="0"/>
          </a:p>
          <a:p>
            <a:r>
              <a:rPr lang="en-US" b="0" baseline="0" dirty="0"/>
              <a:t>Jerry came to a </a:t>
            </a:r>
            <a:r>
              <a:rPr lang="en-US" b="1" baseline="0" dirty="0"/>
              <a:t>Lifestyle Matters Living Free </a:t>
            </a:r>
            <a:r>
              <a:rPr lang="en-US" b="0" baseline="0" dirty="0"/>
              <a:t>training and shared his story.  </a:t>
            </a:r>
          </a:p>
          <a:p>
            <a:endParaRPr lang="en-US" b="0" baseline="0" dirty="0"/>
          </a:p>
        </p:txBody>
      </p:sp>
      <p:sp>
        <p:nvSpPr>
          <p:cNvPr id="4" name="Slide Number Placeholder 3"/>
          <p:cNvSpPr>
            <a:spLocks noGrp="1"/>
          </p:cNvSpPr>
          <p:nvPr>
            <p:ph type="sldNum" sz="quarter" idx="10"/>
          </p:nvPr>
        </p:nvSpPr>
        <p:spPr/>
        <p:txBody>
          <a:bodyPr/>
          <a:lstStyle/>
          <a:p>
            <a:fld id="{C86B3A62-EA20-4077-ADE7-AEF39B4ED4AD}" type="slidenum">
              <a:rPr lang="en-US" smtClean="0"/>
              <a:pPr/>
              <a:t>16</a:t>
            </a:fld>
            <a:endParaRPr lang="en-US"/>
          </a:p>
        </p:txBody>
      </p:sp>
    </p:spTree>
    <p:extLst>
      <p:ext uri="{BB962C8B-B14F-4D97-AF65-F5344CB8AC3E}">
        <p14:creationId xmlns:p14="http://schemas.microsoft.com/office/powerpoint/2010/main" val="1597409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Jerry had a lifetime of addictions.  In his own words, “I was addicted to everything.”</a:t>
            </a:r>
          </a:p>
          <a:p>
            <a:endParaRPr lang="en-US" b="0" baseline="0" dirty="0"/>
          </a:p>
          <a:p>
            <a:r>
              <a:rPr lang="en-US" b="0" dirty="0"/>
              <a:t>By going through</a:t>
            </a:r>
            <a:r>
              <a:rPr lang="en-US" b="0" baseline="0" dirty="0"/>
              <a:t> the </a:t>
            </a:r>
            <a:r>
              <a:rPr lang="en-US" b="1" baseline="0" dirty="0"/>
              <a:t>Living Free DVD and book </a:t>
            </a:r>
            <a:r>
              <a:rPr lang="en-US" b="0" baseline="0" dirty="0"/>
              <a:t>and committing his life to Christ and a new way of living, he became free from his addictions, including drugs, alcohol, and pornography.</a:t>
            </a:r>
            <a:endParaRPr lang="en-US" b="0" dirty="0"/>
          </a:p>
        </p:txBody>
      </p:sp>
      <p:sp>
        <p:nvSpPr>
          <p:cNvPr id="4" name="Slide Number Placeholder 3"/>
          <p:cNvSpPr>
            <a:spLocks noGrp="1"/>
          </p:cNvSpPr>
          <p:nvPr>
            <p:ph type="sldNum" sz="quarter" idx="10"/>
          </p:nvPr>
        </p:nvSpPr>
        <p:spPr/>
        <p:txBody>
          <a:bodyPr/>
          <a:lstStyle/>
          <a:p>
            <a:fld id="{C86B3A62-EA20-4077-ADE7-AEF39B4ED4AD}" type="slidenum">
              <a:rPr lang="en-US" smtClean="0"/>
              <a:pPr/>
              <a:t>17</a:t>
            </a:fld>
            <a:endParaRPr lang="en-US"/>
          </a:p>
        </p:txBody>
      </p:sp>
    </p:spTree>
    <p:extLst>
      <p:ext uri="{BB962C8B-B14F-4D97-AF65-F5344CB8AC3E}">
        <p14:creationId xmlns:p14="http://schemas.microsoft.com/office/powerpoint/2010/main" val="3815574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Jerry grew in his new found freedom, fellow workers noticed the difference.</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Jerry began holding </a:t>
            </a:r>
            <a:r>
              <a:rPr lang="en-US" b="1" baseline="0" dirty="0"/>
              <a:t>Living Free </a:t>
            </a:r>
            <a:r>
              <a:rPr lang="en-US" baseline="0" dirty="0"/>
              <a:t>seminars of his own, and that is where he met Roger.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Roger was a down-and-out, depressed retired Royal Air Force pilot who had spiraled into a serious drinking problem.</a:t>
            </a:r>
            <a:endParaRPr lang="en-US"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C86B3A62-EA20-4077-ADE7-AEF39B4ED4AD}" type="slidenum">
              <a:rPr lang="en-US" smtClean="0"/>
              <a:pPr/>
              <a:t>18</a:t>
            </a:fld>
            <a:endParaRPr lang="en-US"/>
          </a:p>
        </p:txBody>
      </p:sp>
    </p:spTree>
    <p:extLst>
      <p:ext uri="{BB962C8B-B14F-4D97-AF65-F5344CB8AC3E}">
        <p14:creationId xmlns:p14="http://schemas.microsoft.com/office/powerpoint/2010/main" val="2364885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from</a:t>
            </a:r>
            <a:r>
              <a:rPr lang="en-US" baseline="0" dirty="0"/>
              <a:t> these images how serious Roger’s problem had become.</a:t>
            </a:r>
            <a:endParaRPr lang="en-US" dirty="0"/>
          </a:p>
        </p:txBody>
      </p:sp>
      <p:sp>
        <p:nvSpPr>
          <p:cNvPr id="4" name="Slide Number Placeholder 3"/>
          <p:cNvSpPr>
            <a:spLocks noGrp="1"/>
          </p:cNvSpPr>
          <p:nvPr>
            <p:ph type="sldNum" sz="quarter" idx="10"/>
          </p:nvPr>
        </p:nvSpPr>
        <p:spPr/>
        <p:txBody>
          <a:bodyPr/>
          <a:lstStyle/>
          <a:p>
            <a:fld id="{C86B3A62-EA20-4077-ADE7-AEF39B4ED4AD}" type="slidenum">
              <a:rPr lang="en-US" smtClean="0"/>
              <a:pPr/>
              <a:t>19</a:t>
            </a:fld>
            <a:endParaRPr lang="en-US"/>
          </a:p>
        </p:txBody>
      </p:sp>
    </p:spTree>
    <p:extLst>
      <p:ext uri="{BB962C8B-B14F-4D97-AF65-F5344CB8AC3E}">
        <p14:creationId xmlns:p14="http://schemas.microsoft.com/office/powerpoint/2010/main" val="1079774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019A549-AC66-4EB9-91EB-8FA16D465EC6}"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887605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 there any way out of this pit of despair?</a:t>
            </a:r>
          </a:p>
          <a:p>
            <a:endParaRPr lang="en-US" dirty="0"/>
          </a:p>
          <a:p>
            <a:r>
              <a:rPr lang="en-US" dirty="0"/>
              <a:t>When Jerry met Roger, Roger was ready.  </a:t>
            </a:r>
          </a:p>
          <a:p>
            <a:endParaRPr lang="en-US" dirty="0"/>
          </a:p>
          <a:p>
            <a:r>
              <a:rPr lang="en-US" dirty="0"/>
              <a:t>He had hit bottom and was willing to try anything to get</a:t>
            </a:r>
            <a:r>
              <a:rPr lang="en-US" baseline="0" dirty="0"/>
              <a:t> his life back.</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86B3A62-EA20-4077-ADE7-AEF39B4ED4AD}" type="slidenum">
              <a:rPr lang="en-US" smtClean="0"/>
              <a:pPr/>
              <a:t>20</a:t>
            </a:fld>
            <a:endParaRPr lang="en-US"/>
          </a:p>
        </p:txBody>
      </p:sp>
    </p:spTree>
    <p:extLst>
      <p:ext uri="{BB962C8B-B14F-4D97-AF65-F5344CB8AC3E}">
        <p14:creationId xmlns:p14="http://schemas.microsoft.com/office/powerpoint/2010/main" val="2648798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Jerry told Roger about the freedom keys for living a new life: creating an internal and external environment; creating a</a:t>
            </a:r>
            <a:r>
              <a:rPr lang="en-US" baseline="0" dirty="0"/>
              <a:t> lifestyle; creating connections with God and others; and learning better ways to handle stress</a:t>
            </a:r>
            <a:r>
              <a:rPr lang="en-US" dirty="0"/>
              <a:t>.  </a:t>
            </a:r>
          </a:p>
          <a:p>
            <a:endParaRPr lang="en-US" dirty="0"/>
          </a:p>
          <a:p>
            <a:r>
              <a:rPr lang="en-US" dirty="0"/>
              <a:t>Was he willing to commit?  Yes!  Let’s go!</a:t>
            </a:r>
          </a:p>
        </p:txBody>
      </p:sp>
      <p:sp>
        <p:nvSpPr>
          <p:cNvPr id="4" name="Slide Number Placeholder 3"/>
          <p:cNvSpPr>
            <a:spLocks noGrp="1"/>
          </p:cNvSpPr>
          <p:nvPr>
            <p:ph type="sldNum" sz="quarter" idx="10"/>
          </p:nvPr>
        </p:nvSpPr>
        <p:spPr/>
        <p:txBody>
          <a:bodyPr/>
          <a:lstStyle/>
          <a:p>
            <a:fld id="{C86B3A62-EA20-4077-ADE7-AEF39B4ED4AD}" type="slidenum">
              <a:rPr lang="en-US" smtClean="0"/>
              <a:pPr/>
              <a:t>21</a:t>
            </a:fld>
            <a:endParaRPr lang="en-US"/>
          </a:p>
        </p:txBody>
      </p:sp>
    </p:spTree>
    <p:extLst>
      <p:ext uri="{BB962C8B-B14F-4D97-AF65-F5344CB8AC3E}">
        <p14:creationId xmlns:p14="http://schemas.microsoft.com/office/powerpoint/2010/main" val="664155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a:t>
            </a:r>
            <a:r>
              <a:rPr lang="en-US" baseline="0" dirty="0"/>
              <a:t> support and help from Jerry, Roger cleaned up his house, his thinking, his habits, and his life.  </a:t>
            </a:r>
          </a:p>
          <a:p>
            <a:endParaRPr lang="en-US" baseline="0" dirty="0"/>
          </a:p>
        </p:txBody>
      </p:sp>
      <p:sp>
        <p:nvSpPr>
          <p:cNvPr id="4" name="Slide Number Placeholder 3"/>
          <p:cNvSpPr>
            <a:spLocks noGrp="1"/>
          </p:cNvSpPr>
          <p:nvPr>
            <p:ph type="sldNum" sz="quarter" idx="10"/>
          </p:nvPr>
        </p:nvSpPr>
        <p:spPr/>
        <p:txBody>
          <a:bodyPr/>
          <a:lstStyle/>
          <a:p>
            <a:fld id="{C86B3A62-EA20-4077-ADE7-AEF39B4ED4AD}" type="slidenum">
              <a:rPr lang="en-US" smtClean="0"/>
              <a:pPr/>
              <a:t>22</a:t>
            </a:fld>
            <a:endParaRPr lang="en-US"/>
          </a:p>
        </p:txBody>
      </p:sp>
    </p:spTree>
    <p:extLst>
      <p:ext uri="{BB962C8B-B14F-4D97-AF65-F5344CB8AC3E}">
        <p14:creationId xmlns:p14="http://schemas.microsoft.com/office/powerpoint/2010/main" val="3637928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wasn’t easy at first, but nothing about being addicted is easy.  This was new.  This was better.</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Over time Roger regained</a:t>
            </a:r>
            <a:r>
              <a:rPr lang="en-US" baseline="0" dirty="0"/>
              <a:t> his confidence and self-respect. </a:t>
            </a:r>
          </a:p>
          <a:p>
            <a:endParaRPr lang="en-US" dirty="0"/>
          </a:p>
        </p:txBody>
      </p:sp>
      <p:sp>
        <p:nvSpPr>
          <p:cNvPr id="4" name="Slide Number Placeholder 3"/>
          <p:cNvSpPr>
            <a:spLocks noGrp="1"/>
          </p:cNvSpPr>
          <p:nvPr>
            <p:ph type="sldNum" sz="quarter" idx="10"/>
          </p:nvPr>
        </p:nvSpPr>
        <p:spPr/>
        <p:txBody>
          <a:bodyPr/>
          <a:lstStyle/>
          <a:p>
            <a:fld id="{C86B3A62-EA20-4077-ADE7-AEF39B4ED4AD}" type="slidenum">
              <a:rPr lang="en-US" smtClean="0"/>
              <a:pPr/>
              <a:t>23</a:t>
            </a:fld>
            <a:endParaRPr lang="en-US"/>
          </a:p>
        </p:txBody>
      </p:sp>
    </p:spTree>
    <p:extLst>
      <p:ext uri="{BB962C8B-B14F-4D97-AF65-F5344CB8AC3E}">
        <p14:creationId xmlns:p14="http://schemas.microsoft.com/office/powerpoint/2010/main" val="1749986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He learned about healthy eating, exercising, and trust in God. </a:t>
            </a:r>
          </a:p>
          <a:p>
            <a:endParaRPr lang="en-US" baseline="0" dirty="0"/>
          </a:p>
          <a:p>
            <a:r>
              <a:rPr lang="en-US" baseline="0" dirty="0"/>
              <a:t>He experienced God’s forgiveness and was able to make things right with others and get out from under the shame and guilt that controlled his life for so long.</a:t>
            </a:r>
            <a:endParaRPr lang="en-US" dirty="0"/>
          </a:p>
        </p:txBody>
      </p:sp>
      <p:sp>
        <p:nvSpPr>
          <p:cNvPr id="4" name="Slide Number Placeholder 3"/>
          <p:cNvSpPr>
            <a:spLocks noGrp="1"/>
          </p:cNvSpPr>
          <p:nvPr>
            <p:ph type="sldNum" sz="quarter" idx="10"/>
          </p:nvPr>
        </p:nvSpPr>
        <p:spPr/>
        <p:txBody>
          <a:bodyPr/>
          <a:lstStyle/>
          <a:p>
            <a:fld id="{C86B3A62-EA20-4077-ADE7-AEF39B4ED4AD}" type="slidenum">
              <a:rPr lang="en-US" smtClean="0"/>
              <a:pPr/>
              <a:t>24</a:t>
            </a:fld>
            <a:endParaRPr lang="en-US"/>
          </a:p>
        </p:txBody>
      </p:sp>
    </p:spTree>
    <p:extLst>
      <p:ext uri="{BB962C8B-B14F-4D97-AF65-F5344CB8AC3E}">
        <p14:creationId xmlns:p14="http://schemas.microsoft.com/office/powerpoint/2010/main" val="3770867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Roger didn’t just</a:t>
            </a:r>
            <a:r>
              <a:rPr lang="en-US" baseline="0" dirty="0"/>
              <a:t> get the victory over drinking.  He gave all his habits to God, including media.  </a:t>
            </a:r>
          </a:p>
          <a:p>
            <a:endParaRPr lang="en-US" baseline="0" dirty="0"/>
          </a:p>
          <a:p>
            <a:r>
              <a:rPr lang="en-US" baseline="0" dirty="0"/>
              <a:t>This was a “comprehensive” makeover, involving every area of his mind, body, and spirit.</a:t>
            </a:r>
          </a:p>
          <a:p>
            <a:endParaRPr lang="en-US" baseline="0" dirty="0"/>
          </a:p>
          <a:p>
            <a:r>
              <a:rPr lang="en-US" baseline="0" dirty="0"/>
              <a:t>(Note: This is a DVD image of Evelyn Kissinger, RD, talking about high fiber foods and the brain from </a:t>
            </a:r>
            <a:r>
              <a:rPr lang="en-US" b="1" baseline="0" dirty="0"/>
              <a:t>Living Free.)</a:t>
            </a:r>
            <a:endParaRPr lang="en-US" b="1" dirty="0"/>
          </a:p>
        </p:txBody>
      </p:sp>
      <p:sp>
        <p:nvSpPr>
          <p:cNvPr id="4" name="Slide Number Placeholder 3"/>
          <p:cNvSpPr>
            <a:spLocks noGrp="1"/>
          </p:cNvSpPr>
          <p:nvPr>
            <p:ph type="sldNum" sz="quarter" idx="10"/>
          </p:nvPr>
        </p:nvSpPr>
        <p:spPr/>
        <p:txBody>
          <a:bodyPr/>
          <a:lstStyle/>
          <a:p>
            <a:fld id="{C86B3A62-EA20-4077-ADE7-AEF39B4ED4AD}" type="slidenum">
              <a:rPr lang="en-US" smtClean="0"/>
              <a:pPr/>
              <a:t>25</a:t>
            </a:fld>
            <a:endParaRPr lang="en-US"/>
          </a:p>
        </p:txBody>
      </p:sp>
    </p:spTree>
    <p:extLst>
      <p:ext uri="{BB962C8B-B14F-4D97-AF65-F5344CB8AC3E}">
        <p14:creationId xmlns:p14="http://schemas.microsoft.com/office/powerpoint/2010/main" val="35485279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Roger began to replace addiction “triggers” with positive reminders of his new decisions.</a:t>
            </a:r>
            <a:r>
              <a:rPr lang="en-US" baseline="0" dirty="0"/>
              <a:t> </a:t>
            </a:r>
          </a:p>
          <a:p>
            <a:endParaRPr lang="en-US" baseline="0" dirty="0"/>
          </a:p>
          <a:p>
            <a:r>
              <a:rPr lang="en-US" baseline="0" dirty="0"/>
              <a:t>He was “creating and environment” for success.</a:t>
            </a:r>
            <a:endParaRPr lang="en-US" dirty="0"/>
          </a:p>
        </p:txBody>
      </p:sp>
      <p:sp>
        <p:nvSpPr>
          <p:cNvPr id="4" name="Slide Number Placeholder 3"/>
          <p:cNvSpPr>
            <a:spLocks noGrp="1"/>
          </p:cNvSpPr>
          <p:nvPr>
            <p:ph type="sldNum" sz="quarter" idx="10"/>
          </p:nvPr>
        </p:nvSpPr>
        <p:spPr/>
        <p:txBody>
          <a:bodyPr/>
          <a:lstStyle/>
          <a:p>
            <a:fld id="{C86B3A62-EA20-4077-ADE7-AEF39B4ED4AD}" type="slidenum">
              <a:rPr lang="en-US" smtClean="0"/>
              <a:pPr/>
              <a:t>26</a:t>
            </a:fld>
            <a:endParaRPr lang="en-US"/>
          </a:p>
        </p:txBody>
      </p:sp>
    </p:spTree>
    <p:extLst>
      <p:ext uri="{BB962C8B-B14F-4D97-AF65-F5344CB8AC3E}">
        <p14:creationId xmlns:p14="http://schemas.microsoft.com/office/powerpoint/2010/main" val="32762690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Roger was becoming a new creation</a:t>
            </a:r>
            <a:r>
              <a:rPr lang="en-US" baseline="0" dirty="0"/>
              <a:t> in Christ.  </a:t>
            </a:r>
          </a:p>
          <a:p>
            <a:endParaRPr lang="en-US" baseline="0" dirty="0"/>
          </a:p>
        </p:txBody>
      </p:sp>
      <p:sp>
        <p:nvSpPr>
          <p:cNvPr id="4" name="Slide Number Placeholder 3"/>
          <p:cNvSpPr>
            <a:spLocks noGrp="1"/>
          </p:cNvSpPr>
          <p:nvPr>
            <p:ph type="sldNum" sz="quarter" idx="10"/>
          </p:nvPr>
        </p:nvSpPr>
        <p:spPr/>
        <p:txBody>
          <a:bodyPr/>
          <a:lstStyle/>
          <a:p>
            <a:fld id="{C86B3A62-EA20-4077-ADE7-AEF39B4ED4AD}" type="slidenum">
              <a:rPr lang="en-US" smtClean="0"/>
              <a:pPr/>
              <a:t>27</a:t>
            </a:fld>
            <a:endParaRPr lang="en-US"/>
          </a:p>
        </p:txBody>
      </p:sp>
    </p:spTree>
    <p:extLst>
      <p:ext uri="{BB962C8B-B14F-4D97-AF65-F5344CB8AC3E}">
        <p14:creationId xmlns:p14="http://schemas.microsoft.com/office/powerpoint/2010/main" val="9483225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 was learning that God’s power, promises, and plan were making him strong in mind, body, and spirit.</a:t>
            </a:r>
          </a:p>
          <a:p>
            <a:endParaRPr lang="en-US" baseline="0" dirty="0"/>
          </a:p>
          <a:p>
            <a:r>
              <a:rPr lang="en-US" baseline="0" dirty="0"/>
              <a:t>Applying God’s “freedom keys” made it easier to cope with stress and face life’s challenges.</a:t>
            </a:r>
            <a:endParaRPr lang="en-US" dirty="0"/>
          </a:p>
          <a:p>
            <a:endParaRPr lang="en-US" dirty="0"/>
          </a:p>
        </p:txBody>
      </p:sp>
      <p:sp>
        <p:nvSpPr>
          <p:cNvPr id="4" name="Slide Number Placeholder 3"/>
          <p:cNvSpPr>
            <a:spLocks noGrp="1"/>
          </p:cNvSpPr>
          <p:nvPr>
            <p:ph type="sldNum" sz="quarter" idx="10"/>
          </p:nvPr>
        </p:nvSpPr>
        <p:spPr/>
        <p:txBody>
          <a:bodyPr/>
          <a:lstStyle/>
          <a:p>
            <a:fld id="{C86B3A62-EA20-4077-ADE7-AEF39B4ED4AD}" type="slidenum">
              <a:rPr lang="en-US" smtClean="0"/>
              <a:pPr/>
              <a:t>28</a:t>
            </a:fld>
            <a:endParaRPr lang="en-US"/>
          </a:p>
        </p:txBody>
      </p:sp>
    </p:spTree>
    <p:extLst>
      <p:ext uri="{BB962C8B-B14F-4D97-AF65-F5344CB8AC3E}">
        <p14:creationId xmlns:p14="http://schemas.microsoft.com/office/powerpoint/2010/main" val="39855281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was now able to connect</a:t>
            </a:r>
            <a:r>
              <a:rPr lang="en-US" baseline="0" dirty="0"/>
              <a:t> with others.  He joined a Bible study group.</a:t>
            </a:r>
            <a:endParaRPr lang="en-US" dirty="0"/>
          </a:p>
        </p:txBody>
      </p:sp>
      <p:sp>
        <p:nvSpPr>
          <p:cNvPr id="4" name="Slide Number Placeholder 3"/>
          <p:cNvSpPr>
            <a:spLocks noGrp="1"/>
          </p:cNvSpPr>
          <p:nvPr>
            <p:ph type="sldNum" sz="quarter" idx="10"/>
          </p:nvPr>
        </p:nvSpPr>
        <p:spPr/>
        <p:txBody>
          <a:bodyPr/>
          <a:lstStyle/>
          <a:p>
            <a:fld id="{C86B3A62-EA20-4077-ADE7-AEF39B4ED4AD}" type="slidenum">
              <a:rPr lang="en-US" smtClean="0"/>
              <a:pPr/>
              <a:t>29</a:t>
            </a:fld>
            <a:endParaRPr lang="en-US"/>
          </a:p>
        </p:txBody>
      </p:sp>
    </p:spTree>
    <p:extLst>
      <p:ext uri="{BB962C8B-B14F-4D97-AF65-F5344CB8AC3E}">
        <p14:creationId xmlns:p14="http://schemas.microsoft.com/office/powerpoint/2010/main" val="1957522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Presenter: Please read and study the tract that accompanies this PowerPoint</a:t>
            </a:r>
            <a:r>
              <a:rPr lang="en-US" b="1" baseline="0" dirty="0"/>
              <a:t> to prepare for this presentation.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In this session we are talking about changing bad habits—for good!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Can the power of a bad habit be broken?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Is it possible to live free?</a:t>
            </a:r>
          </a:p>
          <a:p>
            <a:endParaRPr lang="en-US" dirty="0"/>
          </a:p>
        </p:txBody>
      </p:sp>
      <p:sp>
        <p:nvSpPr>
          <p:cNvPr id="4" name="Slide Number Placeholder 3"/>
          <p:cNvSpPr>
            <a:spLocks noGrp="1"/>
          </p:cNvSpPr>
          <p:nvPr>
            <p:ph type="sldNum" sz="quarter" idx="10"/>
          </p:nvPr>
        </p:nvSpPr>
        <p:spPr/>
        <p:txBody>
          <a:bodyPr/>
          <a:lstStyle/>
          <a:p>
            <a:fld id="{C86B3A62-EA20-4077-ADE7-AEF39B4ED4AD}" type="slidenum">
              <a:rPr lang="en-US" smtClean="0"/>
              <a:pPr/>
              <a:t>3</a:t>
            </a:fld>
            <a:endParaRPr lang="en-US"/>
          </a:p>
        </p:txBody>
      </p:sp>
    </p:spTree>
    <p:extLst>
      <p:ext uri="{BB962C8B-B14F-4D97-AF65-F5344CB8AC3E}">
        <p14:creationId xmlns:p14="http://schemas.microsoft.com/office/powerpoint/2010/main" val="25896149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Roger was able to work</a:t>
            </a:r>
            <a:r>
              <a:rPr lang="en-US" baseline="0" dirty="0"/>
              <a:t> again.  He was experiencing a new life.  And so can you.</a:t>
            </a:r>
          </a:p>
          <a:p>
            <a:endParaRPr lang="en-US" baseline="0" dirty="0"/>
          </a:p>
        </p:txBody>
      </p:sp>
      <p:sp>
        <p:nvSpPr>
          <p:cNvPr id="4" name="Slide Number Placeholder 3"/>
          <p:cNvSpPr>
            <a:spLocks noGrp="1"/>
          </p:cNvSpPr>
          <p:nvPr>
            <p:ph type="sldNum" sz="quarter" idx="10"/>
          </p:nvPr>
        </p:nvSpPr>
        <p:spPr/>
        <p:txBody>
          <a:bodyPr/>
          <a:lstStyle/>
          <a:p>
            <a:fld id="{C86B3A62-EA20-4077-ADE7-AEF39B4ED4AD}" type="slidenum">
              <a:rPr lang="en-US" smtClean="0"/>
              <a:pPr/>
              <a:t>30</a:t>
            </a:fld>
            <a:endParaRPr lang="en-US"/>
          </a:p>
        </p:txBody>
      </p:sp>
    </p:spTree>
    <p:extLst>
      <p:ext uri="{BB962C8B-B14F-4D97-AF65-F5344CB8AC3E}">
        <p14:creationId xmlns:p14="http://schemas.microsoft.com/office/powerpoint/2010/main" val="29054921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Let’s take a few more minutes and review the “freedom keys” for breaking the chains of addictions and bad habits.</a:t>
            </a:r>
          </a:p>
          <a:p>
            <a:endParaRPr lang="en-US" b="1" dirty="0"/>
          </a:p>
          <a:p>
            <a:r>
              <a:rPr lang="en-US" b="1" dirty="0"/>
              <a:t>Read slide.</a:t>
            </a:r>
          </a:p>
        </p:txBody>
      </p:sp>
      <p:sp>
        <p:nvSpPr>
          <p:cNvPr id="4" name="Slide Number Placeholder 3"/>
          <p:cNvSpPr>
            <a:spLocks noGrp="1"/>
          </p:cNvSpPr>
          <p:nvPr>
            <p:ph type="sldNum" sz="quarter" idx="10"/>
          </p:nvPr>
        </p:nvSpPr>
        <p:spPr/>
        <p:txBody>
          <a:bodyPr/>
          <a:lstStyle/>
          <a:p>
            <a:fld id="{C86B3A62-EA20-4077-ADE7-AEF39B4ED4AD}" type="slidenum">
              <a:rPr lang="en-US" smtClean="0"/>
              <a:pPr/>
              <a:t>31</a:t>
            </a:fld>
            <a:endParaRPr lang="en-US"/>
          </a:p>
        </p:txBody>
      </p:sp>
    </p:spTree>
    <p:extLst>
      <p:ext uri="{BB962C8B-B14F-4D97-AF65-F5344CB8AC3E}">
        <p14:creationId xmlns:p14="http://schemas.microsoft.com/office/powerpoint/2010/main" val="1035148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endParaRPr lang="en-US" dirty="0"/>
          </a:p>
        </p:txBody>
      </p:sp>
      <p:sp>
        <p:nvSpPr>
          <p:cNvPr id="4" name="Slide Number Placeholder 3"/>
          <p:cNvSpPr>
            <a:spLocks noGrp="1"/>
          </p:cNvSpPr>
          <p:nvPr>
            <p:ph type="sldNum" sz="quarter" idx="10"/>
          </p:nvPr>
        </p:nvSpPr>
        <p:spPr/>
        <p:txBody>
          <a:bodyPr/>
          <a:lstStyle/>
          <a:p>
            <a:fld id="{C86B3A62-EA20-4077-ADE7-AEF39B4ED4AD}" type="slidenum">
              <a:rPr lang="en-US" smtClean="0"/>
              <a:pPr/>
              <a:t>32</a:t>
            </a:fld>
            <a:endParaRPr lang="en-US"/>
          </a:p>
        </p:txBody>
      </p:sp>
    </p:spTree>
    <p:extLst>
      <p:ext uri="{BB962C8B-B14F-4D97-AF65-F5344CB8AC3E}">
        <p14:creationId xmlns:p14="http://schemas.microsoft.com/office/powerpoint/2010/main" val="31221400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endParaRPr lang="en-US" dirty="0"/>
          </a:p>
        </p:txBody>
      </p:sp>
      <p:sp>
        <p:nvSpPr>
          <p:cNvPr id="4" name="Slide Number Placeholder 3"/>
          <p:cNvSpPr>
            <a:spLocks noGrp="1"/>
          </p:cNvSpPr>
          <p:nvPr>
            <p:ph type="sldNum" sz="quarter" idx="10"/>
          </p:nvPr>
        </p:nvSpPr>
        <p:spPr/>
        <p:txBody>
          <a:bodyPr/>
          <a:lstStyle/>
          <a:p>
            <a:fld id="{C86B3A62-EA20-4077-ADE7-AEF39B4ED4AD}" type="slidenum">
              <a:rPr lang="en-US" smtClean="0"/>
              <a:pPr/>
              <a:t>33</a:t>
            </a:fld>
            <a:endParaRPr lang="en-US"/>
          </a:p>
        </p:txBody>
      </p:sp>
    </p:spTree>
    <p:extLst>
      <p:ext uri="{BB962C8B-B14F-4D97-AF65-F5344CB8AC3E}">
        <p14:creationId xmlns:p14="http://schemas.microsoft.com/office/powerpoint/2010/main" val="40539237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endParaRPr lang="en-US" dirty="0"/>
          </a:p>
        </p:txBody>
      </p:sp>
      <p:sp>
        <p:nvSpPr>
          <p:cNvPr id="4" name="Slide Number Placeholder 3"/>
          <p:cNvSpPr>
            <a:spLocks noGrp="1"/>
          </p:cNvSpPr>
          <p:nvPr>
            <p:ph type="sldNum" sz="quarter" idx="10"/>
          </p:nvPr>
        </p:nvSpPr>
        <p:spPr/>
        <p:txBody>
          <a:bodyPr/>
          <a:lstStyle/>
          <a:p>
            <a:fld id="{C86B3A62-EA20-4077-ADE7-AEF39B4ED4AD}" type="slidenum">
              <a:rPr lang="en-US" smtClean="0"/>
              <a:pPr/>
              <a:t>34</a:t>
            </a:fld>
            <a:endParaRPr lang="en-US"/>
          </a:p>
        </p:txBody>
      </p:sp>
    </p:spTree>
    <p:extLst>
      <p:ext uri="{BB962C8B-B14F-4D97-AF65-F5344CB8AC3E}">
        <p14:creationId xmlns:p14="http://schemas.microsoft.com/office/powerpoint/2010/main" val="9921334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endParaRPr lang="en-US" dirty="0"/>
          </a:p>
        </p:txBody>
      </p:sp>
      <p:sp>
        <p:nvSpPr>
          <p:cNvPr id="4" name="Slide Number Placeholder 3"/>
          <p:cNvSpPr>
            <a:spLocks noGrp="1"/>
          </p:cNvSpPr>
          <p:nvPr>
            <p:ph type="sldNum" sz="quarter" idx="10"/>
          </p:nvPr>
        </p:nvSpPr>
        <p:spPr/>
        <p:txBody>
          <a:bodyPr/>
          <a:lstStyle/>
          <a:p>
            <a:fld id="{C86B3A62-EA20-4077-ADE7-AEF39B4ED4AD}" type="slidenum">
              <a:rPr lang="en-US" smtClean="0"/>
              <a:pPr/>
              <a:t>35</a:t>
            </a:fld>
            <a:endParaRPr lang="en-US"/>
          </a:p>
        </p:txBody>
      </p:sp>
    </p:spTree>
    <p:extLst>
      <p:ext uri="{BB962C8B-B14F-4D97-AF65-F5344CB8AC3E}">
        <p14:creationId xmlns:p14="http://schemas.microsoft.com/office/powerpoint/2010/main" val="33612682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Personal</a:t>
            </a:r>
            <a:r>
              <a:rPr lang="en-US" b="0" baseline="0" dirty="0"/>
              <a:t> growth takes place as we interact with others.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Connecting with church and community resources makes our world bigger than our circumstances.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It creates opportunities for giving, receiving, and learning communication skills, and building meaningful experiences.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What are some positive ways to connect?  (wait for response)</a:t>
            </a:r>
            <a:endParaRPr lang="en-US" b="0" dirty="0"/>
          </a:p>
          <a:p>
            <a:endParaRPr lang="en-US" dirty="0"/>
          </a:p>
        </p:txBody>
      </p:sp>
      <p:sp>
        <p:nvSpPr>
          <p:cNvPr id="4" name="Slide Number Placeholder 3"/>
          <p:cNvSpPr>
            <a:spLocks noGrp="1"/>
          </p:cNvSpPr>
          <p:nvPr>
            <p:ph type="sldNum" sz="quarter" idx="10"/>
          </p:nvPr>
        </p:nvSpPr>
        <p:spPr/>
        <p:txBody>
          <a:bodyPr/>
          <a:lstStyle/>
          <a:p>
            <a:fld id="{C86B3A62-EA20-4077-ADE7-AEF39B4ED4AD}" type="slidenum">
              <a:rPr lang="en-US" smtClean="0"/>
              <a:pPr/>
              <a:t>36</a:t>
            </a:fld>
            <a:endParaRPr lang="en-US"/>
          </a:p>
        </p:txBody>
      </p:sp>
    </p:spTree>
    <p:extLst>
      <p:ext uri="{BB962C8B-B14F-4D97-AF65-F5344CB8AC3E}">
        <p14:creationId xmlns:p14="http://schemas.microsoft.com/office/powerpoint/2010/main" val="4635177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In the same way that connecting with others creates a vital, two-way relationship, so does connecting with God.</a:t>
            </a:r>
          </a:p>
          <a:p>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endParaRPr lang="en-US" b="0" dirty="0"/>
          </a:p>
          <a:p>
            <a:r>
              <a:rPr lang="en-US" b="0" dirty="0"/>
              <a:t>Connecting with God through His living Word, the Bible, will help you discover the depth of His love for you, and help you discover your true value and His purpose and plan for your life.</a:t>
            </a:r>
          </a:p>
          <a:p>
            <a:endParaRPr lang="en-US" b="0" dirty="0"/>
          </a:p>
        </p:txBody>
      </p:sp>
      <p:sp>
        <p:nvSpPr>
          <p:cNvPr id="4" name="Slide Number Placeholder 3"/>
          <p:cNvSpPr>
            <a:spLocks noGrp="1"/>
          </p:cNvSpPr>
          <p:nvPr>
            <p:ph type="sldNum" sz="quarter" idx="10"/>
          </p:nvPr>
        </p:nvSpPr>
        <p:spPr/>
        <p:txBody>
          <a:bodyPr/>
          <a:lstStyle/>
          <a:p>
            <a:fld id="{C86B3A62-EA20-4077-ADE7-AEF39B4ED4AD}" type="slidenum">
              <a:rPr lang="en-US" smtClean="0"/>
              <a:pPr/>
              <a:t>37</a:t>
            </a:fld>
            <a:endParaRPr lang="en-US"/>
          </a:p>
        </p:txBody>
      </p:sp>
    </p:spTree>
    <p:extLst>
      <p:ext uri="{BB962C8B-B14F-4D97-AF65-F5344CB8AC3E}">
        <p14:creationId xmlns:p14="http://schemas.microsoft.com/office/powerpoint/2010/main" val="33327323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People who are “stuck” in addictions or</a:t>
            </a:r>
            <a:r>
              <a:rPr lang="en-US" b="0" baseline="0" dirty="0"/>
              <a:t> bad habits feel that they have lost the power to do what they know is right.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But once that power is re-harnessed, amazing changes take place.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Mistakes are turned into victories; defeats into determination.</a:t>
            </a:r>
            <a:endParaRPr lang="en-US" b="0" dirty="0"/>
          </a:p>
          <a:p>
            <a:endParaRPr lang="en-US" dirty="0"/>
          </a:p>
        </p:txBody>
      </p:sp>
      <p:sp>
        <p:nvSpPr>
          <p:cNvPr id="4" name="Slide Number Placeholder 3"/>
          <p:cNvSpPr>
            <a:spLocks noGrp="1"/>
          </p:cNvSpPr>
          <p:nvPr>
            <p:ph type="sldNum" sz="quarter" idx="10"/>
          </p:nvPr>
        </p:nvSpPr>
        <p:spPr/>
        <p:txBody>
          <a:bodyPr/>
          <a:lstStyle/>
          <a:p>
            <a:fld id="{C86B3A62-EA20-4077-ADE7-AEF39B4ED4AD}" type="slidenum">
              <a:rPr lang="en-US" smtClean="0"/>
              <a:pPr/>
              <a:t>38</a:t>
            </a:fld>
            <a:endParaRPr lang="en-US"/>
          </a:p>
        </p:txBody>
      </p:sp>
    </p:spTree>
    <p:extLst>
      <p:ext uri="{BB962C8B-B14F-4D97-AF65-F5344CB8AC3E}">
        <p14:creationId xmlns:p14="http://schemas.microsoft.com/office/powerpoint/2010/main" val="33102510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endParaRPr lang="en-US" dirty="0"/>
          </a:p>
          <a:p>
            <a:r>
              <a:rPr lang="en-US" dirty="0"/>
              <a:t>It is God’s purpose to lift the veil of sadness and bondage that has hampered your joy and purpose.</a:t>
            </a:r>
          </a:p>
          <a:p>
            <a:endParaRPr lang="en-US" dirty="0"/>
          </a:p>
          <a:p>
            <a:r>
              <a:rPr lang="en-US" dirty="0"/>
              <a:t>God knows you need His help and guidance, and He is there for you.</a:t>
            </a:r>
          </a:p>
        </p:txBody>
      </p:sp>
      <p:sp>
        <p:nvSpPr>
          <p:cNvPr id="4" name="Slide Number Placeholder 3"/>
          <p:cNvSpPr>
            <a:spLocks noGrp="1"/>
          </p:cNvSpPr>
          <p:nvPr>
            <p:ph type="sldNum" sz="quarter" idx="10"/>
          </p:nvPr>
        </p:nvSpPr>
        <p:spPr/>
        <p:txBody>
          <a:bodyPr/>
          <a:lstStyle/>
          <a:p>
            <a:fld id="{C86B3A62-EA20-4077-ADE7-AEF39B4ED4AD}" type="slidenum">
              <a:rPr lang="en-US" smtClean="0"/>
              <a:pPr/>
              <a:t>39</a:t>
            </a:fld>
            <a:endParaRPr lang="en-US"/>
          </a:p>
        </p:txBody>
      </p:sp>
    </p:spTree>
    <p:extLst>
      <p:ext uri="{BB962C8B-B14F-4D97-AF65-F5344CB8AC3E}">
        <p14:creationId xmlns:p14="http://schemas.microsoft.com/office/powerpoint/2010/main" val="2084753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Habits.  We all have them.  </a:t>
            </a:r>
          </a:p>
          <a:p>
            <a:endParaRPr lang="en-US" b="1" dirty="0"/>
          </a:p>
          <a:p>
            <a:r>
              <a:rPr lang="en-US" b="1" dirty="0"/>
              <a:t>Read slide.</a:t>
            </a:r>
          </a:p>
        </p:txBody>
      </p:sp>
      <p:sp>
        <p:nvSpPr>
          <p:cNvPr id="4" name="Slide Number Placeholder 3"/>
          <p:cNvSpPr>
            <a:spLocks noGrp="1"/>
          </p:cNvSpPr>
          <p:nvPr>
            <p:ph type="sldNum" sz="quarter" idx="10"/>
          </p:nvPr>
        </p:nvSpPr>
        <p:spPr/>
        <p:txBody>
          <a:bodyPr/>
          <a:lstStyle/>
          <a:p>
            <a:fld id="{C86B3A62-EA20-4077-ADE7-AEF39B4ED4AD}" type="slidenum">
              <a:rPr lang="en-US" smtClean="0"/>
              <a:pPr/>
              <a:t>4</a:t>
            </a:fld>
            <a:endParaRPr lang="en-US"/>
          </a:p>
        </p:txBody>
      </p:sp>
    </p:spTree>
    <p:extLst>
      <p:ext uri="{BB962C8B-B14F-4D97-AF65-F5344CB8AC3E}">
        <p14:creationId xmlns:p14="http://schemas.microsoft.com/office/powerpoint/2010/main" val="28046959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You can trust your</a:t>
            </a:r>
            <a:r>
              <a:rPr lang="en-US" b="0" baseline="0" dirty="0"/>
              <a:t> Redeemer who died to create a new heart in you; new desires, new motives, new strength.</a:t>
            </a: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endParaRPr lang="en-US" dirty="0"/>
          </a:p>
        </p:txBody>
      </p:sp>
      <p:sp>
        <p:nvSpPr>
          <p:cNvPr id="4" name="Slide Number Placeholder 3"/>
          <p:cNvSpPr>
            <a:spLocks noGrp="1"/>
          </p:cNvSpPr>
          <p:nvPr>
            <p:ph type="sldNum" sz="quarter" idx="10"/>
          </p:nvPr>
        </p:nvSpPr>
        <p:spPr/>
        <p:txBody>
          <a:bodyPr/>
          <a:lstStyle/>
          <a:p>
            <a:fld id="{C86B3A62-EA20-4077-ADE7-AEF39B4ED4AD}" type="slidenum">
              <a:rPr lang="en-US" smtClean="0"/>
              <a:pPr/>
              <a:t>40</a:t>
            </a:fld>
            <a:endParaRPr lang="en-US"/>
          </a:p>
        </p:txBody>
      </p:sp>
    </p:spTree>
    <p:extLst>
      <p:ext uri="{BB962C8B-B14F-4D97-AF65-F5344CB8AC3E}">
        <p14:creationId xmlns:p14="http://schemas.microsoft.com/office/powerpoint/2010/main" val="32156632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God</a:t>
            </a:r>
            <a:r>
              <a:rPr lang="en-US" b="0" baseline="0" dirty="0"/>
              <a:t> is not looking at your failure.  He is looking at your potential.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endParaRPr lang="en-US" dirty="0"/>
          </a:p>
          <a:p>
            <a:r>
              <a:rPr lang="en-US" dirty="0"/>
              <a:t>You</a:t>
            </a:r>
            <a:r>
              <a:rPr lang="en-US" baseline="0" dirty="0"/>
              <a:t> are here for a reason.  Jesus is reaching out to you.  </a:t>
            </a:r>
          </a:p>
          <a:p>
            <a:endParaRPr lang="en-US" baseline="0" dirty="0"/>
          </a:p>
          <a:p>
            <a:r>
              <a:rPr lang="en-US" baseline="0" dirty="0"/>
              <a:t>Will you take His hand right now and say, “Yes, Lord, I believe.  Help my unbelief.  Strengthen me and guide me in your way.”  (Ask for a show of hands or to stand.)</a:t>
            </a:r>
          </a:p>
          <a:p>
            <a:endParaRPr lang="en-US" baseline="0" dirty="0"/>
          </a:p>
          <a:p>
            <a:r>
              <a:rPr lang="en-US" baseline="0" dirty="0"/>
              <a:t>He will never </a:t>
            </a:r>
            <a:r>
              <a:rPr lang="en-US" baseline="0"/>
              <a:t>disappoint you.</a:t>
            </a:r>
            <a:endParaRPr lang="en-US" dirty="0"/>
          </a:p>
        </p:txBody>
      </p:sp>
      <p:sp>
        <p:nvSpPr>
          <p:cNvPr id="4" name="Slide Number Placeholder 3"/>
          <p:cNvSpPr>
            <a:spLocks noGrp="1"/>
          </p:cNvSpPr>
          <p:nvPr>
            <p:ph type="sldNum" sz="quarter" idx="10"/>
          </p:nvPr>
        </p:nvSpPr>
        <p:spPr/>
        <p:txBody>
          <a:bodyPr/>
          <a:lstStyle/>
          <a:p>
            <a:fld id="{C86B3A62-EA20-4077-ADE7-AEF39B4ED4AD}" type="slidenum">
              <a:rPr lang="en-US" smtClean="0"/>
              <a:pPr/>
              <a:t>41</a:t>
            </a:fld>
            <a:endParaRPr lang="en-US"/>
          </a:p>
        </p:txBody>
      </p:sp>
    </p:spTree>
    <p:extLst>
      <p:ext uri="{BB962C8B-B14F-4D97-AF65-F5344CB8AC3E}">
        <p14:creationId xmlns:p14="http://schemas.microsoft.com/office/powerpoint/2010/main" val="1383948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p:txBody>
      </p:sp>
      <p:sp>
        <p:nvSpPr>
          <p:cNvPr id="4" name="Slide Number Placeholder 3"/>
          <p:cNvSpPr>
            <a:spLocks noGrp="1"/>
          </p:cNvSpPr>
          <p:nvPr>
            <p:ph type="sldNum" sz="quarter" idx="10"/>
          </p:nvPr>
        </p:nvSpPr>
        <p:spPr/>
        <p:txBody>
          <a:bodyPr/>
          <a:lstStyle/>
          <a:p>
            <a:fld id="{C86B3A62-EA20-4077-ADE7-AEF39B4ED4AD}" type="slidenum">
              <a:rPr lang="en-US" smtClean="0"/>
              <a:pPr/>
              <a:t>5</a:t>
            </a:fld>
            <a:endParaRPr lang="en-US"/>
          </a:p>
        </p:txBody>
      </p:sp>
    </p:spTree>
    <p:extLst>
      <p:ext uri="{BB962C8B-B14F-4D97-AF65-F5344CB8AC3E}">
        <p14:creationId xmlns:p14="http://schemas.microsoft.com/office/powerpoint/2010/main" val="3190266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a:p>
            <a:endParaRPr lang="en-US" b="1" dirty="0"/>
          </a:p>
          <a:p>
            <a:r>
              <a:rPr lang="en-US" b="0" dirty="0"/>
              <a:t>Addictions are strong—but the weapons available to win the war against addiction are even</a:t>
            </a:r>
            <a:r>
              <a:rPr lang="en-US" b="0" baseline="0" dirty="0"/>
              <a:t> stronger.</a:t>
            </a:r>
          </a:p>
          <a:p>
            <a:endParaRPr lang="en-US" b="0" baseline="0" dirty="0"/>
          </a:p>
          <a:p>
            <a:r>
              <a:rPr lang="en-US" b="0" baseline="0" dirty="0"/>
              <a:t>As in any war, it is important to have a plan—a decided strategy for battle in order to achieve a decided victory over the enemy.</a:t>
            </a:r>
          </a:p>
          <a:p>
            <a:endParaRPr lang="en-US" b="0" baseline="0" dirty="0"/>
          </a:p>
          <a:p>
            <a:r>
              <a:rPr lang="en-US" b="0" baseline="0" dirty="0"/>
              <a:t>In this case, the enemy is that habit that is stealing your joy, energy, and life.</a:t>
            </a:r>
            <a:endParaRPr lang="en-US" b="0" dirty="0"/>
          </a:p>
          <a:p>
            <a:endParaRPr lang="en-US" b="1" dirty="0"/>
          </a:p>
          <a:p>
            <a:endParaRPr lang="en-US" b="1" dirty="0"/>
          </a:p>
        </p:txBody>
      </p:sp>
      <p:sp>
        <p:nvSpPr>
          <p:cNvPr id="4" name="Slide Number Placeholder 3"/>
          <p:cNvSpPr>
            <a:spLocks noGrp="1"/>
          </p:cNvSpPr>
          <p:nvPr>
            <p:ph type="sldNum" sz="quarter" idx="10"/>
          </p:nvPr>
        </p:nvSpPr>
        <p:spPr/>
        <p:txBody>
          <a:bodyPr/>
          <a:lstStyle/>
          <a:p>
            <a:fld id="{C86B3A62-EA20-4077-ADE7-AEF39B4ED4AD}" type="slidenum">
              <a:rPr lang="en-US" smtClean="0"/>
              <a:pPr/>
              <a:t>6</a:t>
            </a:fld>
            <a:endParaRPr lang="en-US"/>
          </a:p>
        </p:txBody>
      </p:sp>
    </p:spTree>
    <p:extLst>
      <p:ext uri="{BB962C8B-B14F-4D97-AF65-F5344CB8AC3E}">
        <p14:creationId xmlns:p14="http://schemas.microsoft.com/office/powerpoint/2010/main" val="220666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BDC40E3E-3E6A-45B8-8E4B-0508B5654B50}" type="slidenum">
              <a:rPr lang="en-US">
                <a:solidFill>
                  <a:prstClr val="white"/>
                </a:solidFill>
              </a:rPr>
              <a:pPr/>
              <a:t>7</a:t>
            </a:fld>
            <a:endParaRPr lang="en-US">
              <a:solidFill>
                <a:prstClr val="white"/>
              </a:solidFill>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In the past, the term “addiction” was used only</a:t>
            </a:r>
            <a:r>
              <a:rPr lang="en-US" b="0" baseline="0" dirty="0"/>
              <a:t> to refer to problems with substances such as: </a:t>
            </a:r>
            <a:r>
              <a:rPr lang="en-US" b="0" dirty="0"/>
              <a:t> </a:t>
            </a:r>
            <a:r>
              <a:rPr lang="en-US" b="1" dirty="0"/>
              <a:t>Read slide.</a:t>
            </a:r>
          </a:p>
          <a:p>
            <a:pPr eaLnBrk="1" hangingPunct="1"/>
            <a:endParaRPr lang="en-US" dirty="0">
              <a:latin typeface="Arial" pitchFamily="34" charset="0"/>
            </a:endParaRPr>
          </a:p>
          <a:p>
            <a:pPr eaLnBrk="1" hangingPunct="1"/>
            <a:endParaRPr lang="en-US" dirty="0">
              <a:latin typeface="Arial" pitchFamily="34" charset="0"/>
            </a:endParaRPr>
          </a:p>
        </p:txBody>
      </p:sp>
    </p:spTree>
    <p:extLst>
      <p:ext uri="{BB962C8B-B14F-4D97-AF65-F5344CB8AC3E}">
        <p14:creationId xmlns:p14="http://schemas.microsoft.com/office/powerpoint/2010/main" val="233060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D0968E0D-4637-4F91-B313-01523C95C30D}" type="slidenum">
              <a:rPr lang="en-US">
                <a:solidFill>
                  <a:prstClr val="white"/>
                </a:solidFill>
              </a:rPr>
              <a:pPr/>
              <a:t>8</a:t>
            </a:fld>
            <a:endParaRPr lang="en-US">
              <a:solidFill>
                <a:prstClr val="white"/>
              </a:solidFill>
            </a:endParaRPr>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But we now know that:</a:t>
            </a:r>
            <a:r>
              <a:rPr lang="en-US" b="0" baseline="0" dirty="0"/>
              <a:t>  </a:t>
            </a:r>
            <a:r>
              <a:rPr lang="en-US" b="1" dirty="0"/>
              <a:t>Read slide.</a:t>
            </a:r>
          </a:p>
          <a:p>
            <a:pPr eaLnBrk="1" hangingPunct="1"/>
            <a:endParaRPr lang="en-US" dirty="0">
              <a:latin typeface="Arial" pitchFamily="34" charset="0"/>
            </a:endParaRPr>
          </a:p>
          <a:p>
            <a:pPr eaLnBrk="1" hangingPunct="1"/>
            <a:r>
              <a:rPr lang="en-US" dirty="0">
                <a:latin typeface="Arial" pitchFamily="34" charset="0"/>
              </a:rPr>
              <a:t> </a:t>
            </a:r>
          </a:p>
        </p:txBody>
      </p:sp>
    </p:spTree>
    <p:extLst>
      <p:ext uri="{BB962C8B-B14F-4D97-AF65-F5344CB8AC3E}">
        <p14:creationId xmlns:p14="http://schemas.microsoft.com/office/powerpoint/2010/main" val="109402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CA8287EA-AE87-4AEB-8438-5000A7ECF8D6}" type="slidenum">
              <a:rPr lang="en-US">
                <a:solidFill>
                  <a:prstClr val="white"/>
                </a:solidFill>
              </a:rPr>
              <a:pPr/>
              <a:t>9</a:t>
            </a:fld>
            <a:endParaRPr lang="en-US">
              <a:solidFill>
                <a:prstClr val="white"/>
              </a:solidFill>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a:p>
            <a:pPr eaLnBrk="1" hangingPunct="1"/>
            <a:endParaRPr lang="en-US" dirty="0">
              <a:latin typeface="Arial" pitchFamily="34" charset="0"/>
            </a:endParaRPr>
          </a:p>
        </p:txBody>
      </p:sp>
    </p:spTree>
    <p:extLst>
      <p:ext uri="{BB962C8B-B14F-4D97-AF65-F5344CB8AC3E}">
        <p14:creationId xmlns:p14="http://schemas.microsoft.com/office/powerpoint/2010/main" val="448615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49318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708" r:id="rId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2"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Rectangle 10"/>
          <p:cNvSpPr/>
          <p:nvPr/>
        </p:nvSpPr>
        <p:spPr>
          <a:xfrm>
            <a:off x="685800" y="4267200"/>
            <a:ext cx="7772400" cy="1754326"/>
          </a:xfrm>
          <a:prstGeom prst="rect">
            <a:avLst/>
          </a:prstGeom>
        </p:spPr>
        <p:txBody>
          <a:bodyPr wrap="square">
            <a:spAutoFit/>
          </a:bodyPr>
          <a:lstStyle/>
          <a:p>
            <a:pPr algn="ctr"/>
            <a:r>
              <a:rPr lang="en-US" dirty="0">
                <a:solidFill>
                  <a:prstClr val="white"/>
                </a:solidFill>
                <a:latin typeface="Arial" charset="0"/>
                <a:ea typeface="Arial" charset="0"/>
                <a:cs typeface="Arial" charset="0"/>
              </a:rPr>
              <a:t>Images used in </a:t>
            </a:r>
            <a:r>
              <a:rPr lang="en-US" dirty="0" err="1">
                <a:solidFill>
                  <a:prstClr val="white"/>
                </a:solidFill>
                <a:latin typeface="Arial" charset="0"/>
                <a:ea typeface="Arial" charset="0"/>
                <a:cs typeface="Arial" charset="0"/>
              </a:rPr>
              <a:t>powerpoint</a:t>
            </a:r>
            <a:r>
              <a:rPr lang="en-US" dirty="0">
                <a:solidFill>
                  <a:prstClr val="white"/>
                </a:solidFill>
                <a:latin typeface="Arial" charset="0"/>
                <a:ea typeface="Arial" charset="0"/>
                <a:cs typeface="Arial" charset="0"/>
              </a:rPr>
              <a:t> presentation are part of the presentation and not to be used out of context of the presentation, may not be used as stand-alone images unless to promote the presentation/event, and may not be resold in singular form or as part of an image library.  Images are © </a:t>
            </a:r>
            <a:r>
              <a:rPr lang="en-US" dirty="0" err="1">
                <a:solidFill>
                  <a:prstClr val="white"/>
                </a:solidFill>
                <a:latin typeface="Arial" charset="0"/>
                <a:ea typeface="Arial" charset="0"/>
                <a:cs typeface="Arial" charset="0"/>
              </a:rPr>
              <a:t>Alamy</a:t>
            </a:r>
            <a:r>
              <a:rPr lang="en-US" dirty="0">
                <a:solidFill>
                  <a:prstClr val="white"/>
                </a:solidFill>
                <a:latin typeface="Arial" charset="0"/>
                <a:ea typeface="Arial" charset="0"/>
                <a:cs typeface="Arial" charset="0"/>
              </a:rPr>
              <a:t> and presentation templates and content therein are © MISDA, any other usage requires written permission from both parties.</a:t>
            </a:r>
          </a:p>
        </p:txBody>
      </p:sp>
      <p:sp>
        <p:nvSpPr>
          <p:cNvPr id="12" name="Title 2"/>
          <p:cNvSpPr txBox="1">
            <a:spLocks/>
          </p:cNvSpPr>
          <p:nvPr/>
        </p:nvSpPr>
        <p:spPr>
          <a:xfrm>
            <a:off x="453258" y="2337936"/>
            <a:ext cx="8233542" cy="184675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4000" dirty="0">
                <a:solidFill>
                  <a:srgbClr val="EEECE1"/>
                </a:solidFill>
                <a:latin typeface="Arial" charset="0"/>
                <a:ea typeface="Arial" charset="0"/>
                <a:cs typeface="Arial" charset="0"/>
              </a:rPr>
              <a:t>Images © </a:t>
            </a:r>
            <a:r>
              <a:rPr lang="en-US" sz="4000" dirty="0" err="1">
                <a:solidFill>
                  <a:srgbClr val="EEECE1"/>
                </a:solidFill>
                <a:latin typeface="Arial" charset="0"/>
                <a:ea typeface="Arial" charset="0"/>
                <a:cs typeface="Arial" charset="0"/>
              </a:rPr>
              <a:t>Alamy</a:t>
            </a:r>
            <a:br>
              <a:rPr lang="en-US" sz="6000" dirty="0">
                <a:solidFill>
                  <a:srgbClr val="EEECE1"/>
                </a:solidFill>
                <a:latin typeface="Arial" charset="0"/>
                <a:ea typeface="Arial" charset="0"/>
                <a:cs typeface="Arial" charset="0"/>
              </a:rPr>
            </a:br>
            <a:r>
              <a:rPr lang="en-US" sz="3200" dirty="0" err="1">
                <a:solidFill>
                  <a:srgbClr val="EEECE1"/>
                </a:solidFill>
                <a:latin typeface="Arial" charset="0"/>
                <a:ea typeface="Arial" charset="0"/>
                <a:cs typeface="Arial" charset="0"/>
              </a:rPr>
              <a:t>www.alamy.com</a:t>
            </a:r>
            <a:endParaRPr lang="en-US" sz="3200" dirty="0">
              <a:solidFill>
                <a:srgbClr val="EEECE1"/>
              </a:solidFill>
              <a:latin typeface="Arial" charset="0"/>
              <a:ea typeface="Arial" charset="0"/>
              <a:cs typeface="Arial" charset="0"/>
            </a:endParaRPr>
          </a:p>
        </p:txBody>
      </p:sp>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9455" b="91636" l="1502" r="96847">
                        <a14:foregroundMark x1="42643" y1="41455" x2="42643" y2="41455"/>
                        <a14:foregroundMark x1="14114" y1="55273" x2="14114" y2="55273"/>
                        <a14:foregroundMark x1="85886" y1="59273" x2="85886" y2="59273"/>
                        <a14:foregroundMark x1="23123" y1="34545" x2="23123" y2="34545"/>
                      </a14:backgroundRemoval>
                    </a14:imgEffect>
                  </a14:imgLayer>
                </a14:imgProps>
              </a:ext>
            </a:extLst>
          </a:blip>
          <a:stretch>
            <a:fillRect/>
          </a:stretch>
        </p:blipFill>
        <p:spPr>
          <a:xfrm>
            <a:off x="3276600" y="1276885"/>
            <a:ext cx="2590800" cy="1069774"/>
          </a:xfrm>
          <a:prstGeom prst="rect">
            <a:avLst/>
          </a:prstGeom>
        </p:spPr>
      </p:pic>
    </p:spTree>
    <p:extLst>
      <p:ext uri="{BB962C8B-B14F-4D97-AF65-F5344CB8AC3E}">
        <p14:creationId xmlns:p14="http://schemas.microsoft.com/office/powerpoint/2010/main" val="1280529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C91969-E34F-BE45-83FC-D698518069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0BE44F-0FBF-7F47-9D55-7C5A46076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EB47C2-D316-0B4E-8131-161814161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306703-2D10-BC44-821F-78262C9FCF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98B825-9FA7-A54E-BD69-BE1457BDF3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30E6F4-6CFF-7B43-A0B5-E6F7C64BC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37333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48C9AD-4D8C-E845-A305-E62EAE341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18189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7272C6-F5BE-E04D-A8B6-397FA10505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75878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F7181FB-3699-DF46-B3B8-818E5AAD97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13688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F92C610-7DBC-1341-9EFF-C3B0DEBE9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7193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Rectangle 9"/>
          <p:cNvSpPr/>
          <p:nvPr/>
        </p:nvSpPr>
        <p:spPr>
          <a:xfrm>
            <a:off x="914400" y="2286000"/>
            <a:ext cx="7391400" cy="2862322"/>
          </a:xfrm>
          <a:prstGeom prst="rect">
            <a:avLst/>
          </a:prstGeom>
        </p:spPr>
        <p:txBody>
          <a:bodyPr wrap="square">
            <a:spAutoFit/>
          </a:bodyPr>
          <a:lstStyle/>
          <a:p>
            <a:r>
              <a:rPr lang="en-US">
                <a:solidFill>
                  <a:prstClr val="white"/>
                </a:solidFill>
              </a:rPr>
              <a:t>Scripture quotations used in </a:t>
            </a:r>
            <a:r>
              <a:rPr lang="en-US" b="1" i="1">
                <a:solidFill>
                  <a:prstClr val="white"/>
                </a:solidFill>
              </a:rPr>
              <a:t>Balanced Living PowerPoints</a:t>
            </a:r>
            <a:r>
              <a:rPr lang="en-US">
                <a:solidFill>
                  <a:prstClr val="white"/>
                </a:solidFill>
              </a:rPr>
              <a:t> are taken from Bibles in the Public Domain which have no USA copyright restrictions.  We have indicated which version each quotation is taken from as follows:</a:t>
            </a:r>
          </a:p>
          <a:p>
            <a:r>
              <a:rPr lang="en-US" b="1">
                <a:solidFill>
                  <a:prstClr val="white"/>
                </a:solidFill>
              </a:rPr>
              <a:t>KJV</a:t>
            </a:r>
            <a:r>
              <a:rPr lang="en-US">
                <a:solidFill>
                  <a:prstClr val="white"/>
                </a:solidFill>
              </a:rPr>
              <a:t> - King James Version </a:t>
            </a:r>
          </a:p>
          <a:p>
            <a:r>
              <a:rPr lang="en-US" b="1">
                <a:solidFill>
                  <a:prstClr val="white"/>
                </a:solidFill>
              </a:rPr>
              <a:t>BBE</a:t>
            </a:r>
            <a:r>
              <a:rPr lang="en-US">
                <a:solidFill>
                  <a:prstClr val="white"/>
                </a:solidFill>
              </a:rPr>
              <a:t> - Bible in Basic English</a:t>
            </a:r>
          </a:p>
          <a:p>
            <a:r>
              <a:rPr lang="en-US" b="1">
                <a:solidFill>
                  <a:prstClr val="white"/>
                </a:solidFill>
              </a:rPr>
              <a:t>WEB</a:t>
            </a:r>
            <a:r>
              <a:rPr lang="en-US">
                <a:solidFill>
                  <a:prstClr val="white"/>
                </a:solidFill>
              </a:rPr>
              <a:t> - World English Bible</a:t>
            </a:r>
          </a:p>
          <a:p>
            <a:r>
              <a:rPr lang="en-US" b="1">
                <a:solidFill>
                  <a:prstClr val="white"/>
                </a:solidFill>
              </a:rPr>
              <a:t>DBY</a:t>
            </a:r>
            <a:r>
              <a:rPr lang="en-US">
                <a:solidFill>
                  <a:prstClr val="white"/>
                </a:solidFill>
              </a:rPr>
              <a:t> - Darby's Translation</a:t>
            </a:r>
          </a:p>
          <a:p>
            <a:r>
              <a:rPr lang="en-US">
                <a:solidFill>
                  <a:prstClr val="white"/>
                </a:solidFill>
              </a:rPr>
              <a:t>Any scriptures not otherwise noted are the author's paraphrase of one of these versions.</a:t>
            </a:r>
          </a:p>
          <a:p>
            <a:endParaRPr lang="en-US">
              <a:solidFill>
                <a:prstClr val="white"/>
              </a:solidFill>
              <a:ea typeface="Arial" charset="0"/>
              <a:cs typeface="Arial" charset="0"/>
            </a:endParaRPr>
          </a:p>
        </p:txBody>
      </p:sp>
    </p:spTree>
    <p:extLst>
      <p:ext uri="{BB962C8B-B14F-4D97-AF65-F5344CB8AC3E}">
        <p14:creationId xmlns:p14="http://schemas.microsoft.com/office/powerpoint/2010/main" val="849278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A8CE4C-A491-634D-BF1B-7868FED4B0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53696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4A379A-354B-094D-8138-9EE4D32F473D}"/>
              </a:ext>
            </a:extLst>
          </p:cNvPr>
          <p:cNvPicPr>
            <a:picLocks noChangeAspect="1"/>
          </p:cNvPicPr>
          <p:nvPr/>
        </p:nvPicPr>
        <p:blipFill>
          <a:blip r:embed="rId3"/>
          <a:stretch>
            <a:fillRect/>
          </a:stretch>
        </p:blipFill>
        <p:spPr>
          <a:xfrm>
            <a:off x="0" y="0"/>
            <a:ext cx="9144000" cy="6858000"/>
          </a:xfrm>
          <a:prstGeom prst="rect">
            <a:avLst/>
          </a:prstGeom>
        </p:spPr>
      </p:pic>
      <p:pic>
        <p:nvPicPr>
          <p:cNvPr id="8" name="Picture 7">
            <a:extLst>
              <a:ext uri="{FF2B5EF4-FFF2-40B4-BE49-F238E27FC236}">
                <a16:creationId xmlns:a16="http://schemas.microsoft.com/office/drawing/2014/main" id="{414314A6-0BA0-E74E-A9EE-1C0B3CD05F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67268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C7A724-63C2-5340-B751-69F228D32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06523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7BF358-AB31-364D-98B1-5C1FD0CD52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7791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6EB3BB-6041-2142-A620-6E7251731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23433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0E894C-46CA-F74F-8CF1-F26AFC52AF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55231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71D32E6-1482-9649-96E2-DF2682F4C0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82164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8099DC-3C5F-C54D-A1AB-22A7C25B33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042403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125B17-D291-7E47-BEB9-4AD1B11FA0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09742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08E551-3BE2-044C-9656-F0E6F40560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80782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313ABD-FEF6-8D40-BC69-4A2021E294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CE4EB9-F687-E243-96C4-57C0C73949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992220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CD0467-A5B8-0743-BF1E-61EA9780F6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617F8F-9DD3-FC43-A58B-373D9A1893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E2791C-A8CC-FE44-A3B9-403A55819A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975224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10C4CA-F0C9-E44A-BAA5-B54179926C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994C3B-C6EA-EB41-91A3-72E77515C0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D72EE7-C0C6-A94B-9979-5B5E2709FA55}"/>
              </a:ext>
            </a:extLst>
          </p:cNvPr>
          <p:cNvPicPr>
            <a:picLocks noChangeAspect="1"/>
          </p:cNvPicPr>
          <p:nvPr/>
        </p:nvPicPr>
        <p:blipFill>
          <a:blip r:embed="rId3"/>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D84E5363-75B0-254D-9A11-28C32BC226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051CDE-5D65-204B-BE2D-232E567565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CE6D83-BD4A-214A-A8F3-89A3CEA831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FA7317-558B-9245-8B6C-A4B56C248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65831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1E08B0-5BFC-934A-9522-B256104E4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AC55E2-402E-FC4E-8DD7-5055FFF9A1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CFFF7F-AA98-C247-B4EC-10785D8DD7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CF5770-B89A-D641-B2C6-3DD49AE35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59C2FE-B209-7743-B65F-0F0FF85066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AB155C-4593-4041-9087-F7AC86209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543CAE-F395-444F-80DE-039C9DBA3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0E0E0B-DF7F-644A-9FBD-F8305D6E01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chemeClr val="tx1"/>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40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chemeClr val="tx1"/>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4000" b="0"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chemeClr val="tx1"/>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40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chemeClr val="tx1"/>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4000" b="0"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chemeClr val="tx1"/>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40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chemeClr val="tx1"/>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4000" b="0"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92E06408ADEE41BF0B67F14AB15500" ma:contentTypeVersion="9" ma:contentTypeDescription="Create a new document." ma:contentTypeScope="" ma:versionID="72ed82b64911a7369b5a56d320e07570">
  <xsd:schema xmlns:xsd="http://www.w3.org/2001/XMLSchema" xmlns:xs="http://www.w3.org/2001/XMLSchema" xmlns:p="http://schemas.microsoft.com/office/2006/metadata/properties" xmlns:ns1="http://schemas.microsoft.com/sharepoint/v3" xmlns:ns2="b3d8973d-8316-407a-8e30-0fccab978384" xmlns:ns3="9b1224cd-25dc-4b65-9ab8-cd20bb625383" targetNamespace="http://schemas.microsoft.com/office/2006/metadata/properties" ma:root="true" ma:fieldsID="7cf185fc82ea8dd4cb979d0f375f72ee" ns1:_="" ns2:_="" ns3:_="">
    <xsd:import namespace="http://schemas.microsoft.com/sharepoint/v3"/>
    <xsd:import namespace="b3d8973d-8316-407a-8e30-0fccab978384"/>
    <xsd:import namespace="9b1224cd-25dc-4b65-9ab8-cd20bb625383"/>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d8973d-8316-407a-8e30-0fccab97838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b1224cd-25dc-4b65-9ab8-cd20bb625383"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9AE7B180-BF33-44DA-9466-BC5C0BACF4ED}"/>
</file>

<file path=customXml/itemProps2.xml><?xml version="1.0" encoding="utf-8"?>
<ds:datastoreItem xmlns:ds="http://schemas.openxmlformats.org/officeDocument/2006/customXml" ds:itemID="{A7E3C1E5-4C7D-4556-87E4-648146C60C9D}">
  <ds:schemaRefs>
    <ds:schemaRef ds:uri="http://schemas.microsoft.com/sharepoint/v3/contenttype/forms"/>
  </ds:schemaRefs>
</ds:datastoreItem>
</file>

<file path=customXml/itemProps3.xml><?xml version="1.0" encoding="utf-8"?>
<ds:datastoreItem xmlns:ds="http://schemas.openxmlformats.org/officeDocument/2006/customXml" ds:itemID="{29AADE4A-C5DD-4A40-A272-BF4E46059F1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Flow</Template>
  <TotalTime>6747</TotalTime>
  <Words>1394</Words>
  <Application>Microsoft Macintosh PowerPoint</Application>
  <PresentationFormat>On-screen Show (4:3)</PresentationFormat>
  <Paragraphs>181</Paragraphs>
  <Slides>41</Slides>
  <Notes>41</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41</vt:i4>
      </vt:variant>
    </vt:vector>
  </HeadingPairs>
  <TitlesOfParts>
    <vt:vector size="46" baseType="lpstr">
      <vt:lpstr>Arial</vt:lpstr>
      <vt:lpstr>Calibri</vt:lpstr>
      <vt:lpstr>Default Design</vt:lpstr>
      <vt:lpstr>2_Default Design</vt:lpstr>
      <vt:lpstr>3_Default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Michigan Conference of SDA</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Living Free</dc:title>
  <dc:creator>vgriffin</dc:creator>
  <cp:lastModifiedBy>Eric Pletcher</cp:lastModifiedBy>
  <cp:revision>184</cp:revision>
  <dcterms:created xsi:type="dcterms:W3CDTF">2014-04-02T00:26:43Z</dcterms:created>
  <dcterms:modified xsi:type="dcterms:W3CDTF">2018-06-14T18:03:55Z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0x0101003492E06408ADEE41BF0B67F14AB15500</vt:lpwstr>
  </property>
</Properties>
</file>